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2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3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1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4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4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8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3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7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5967-CFE2-4087-82BD-CE0CE9EBAC05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2FC0-29FD-4903-865A-B4399FCE1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8461" y="2371928"/>
            <a:ext cx="4391891" cy="1775619"/>
          </a:xfrm>
        </p:spPr>
        <p:txBody>
          <a:bodyPr/>
          <a:lstStyle/>
          <a:p>
            <a:r>
              <a:rPr lang="en-US" dirty="0" smtClean="0"/>
              <a:t>USB-</a:t>
            </a:r>
            <a:r>
              <a:rPr lang="en-US" dirty="0" err="1" smtClean="0"/>
              <a:t>golovolomka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671" y="5947926"/>
            <a:ext cx="3685310" cy="1655762"/>
          </a:xfrm>
        </p:spPr>
        <p:txBody>
          <a:bodyPr/>
          <a:lstStyle/>
          <a:p>
            <a:r>
              <a:rPr lang="ru-RU" dirty="0" smtClean="0"/>
              <a:t>Выполнил Рыбацкий П.А.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16903"/>
          <a:stretch/>
        </p:blipFill>
        <p:spPr>
          <a:xfrm>
            <a:off x="0" y="0"/>
            <a:ext cx="667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7983"/>
          <a:stretch/>
        </p:blipFill>
        <p:spPr>
          <a:xfrm>
            <a:off x="0" y="-13856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0945" y="444879"/>
            <a:ext cx="7592291" cy="9667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Дизайн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35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6449"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545" y="595902"/>
            <a:ext cx="3640166" cy="1626452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Составные</a:t>
            </a:r>
            <a:br>
              <a:rPr lang="ru-RU" sz="4800" dirty="0" smtClean="0"/>
            </a:br>
            <a:r>
              <a:rPr lang="ru-RU" sz="4800" dirty="0" smtClean="0"/>
              <a:t>части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211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11014"/>
          <a:stretch/>
        </p:blipFill>
        <p:spPr>
          <a:xfrm>
            <a:off x="0" y="-13856"/>
            <a:ext cx="12192000" cy="68995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2046" y="237995"/>
            <a:ext cx="7592291" cy="9667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Функционал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506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8" b="2574"/>
          <a:stretch/>
        </p:blipFill>
        <p:spPr>
          <a:xfrm>
            <a:off x="0" y="-19050"/>
            <a:ext cx="12211050" cy="6877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7380" y="4880224"/>
            <a:ext cx="4538493" cy="1301376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 smtClean="0"/>
              <a:t>Корпоративная</a:t>
            </a:r>
            <a:br>
              <a:rPr lang="ru-RU" sz="4800" dirty="0" smtClean="0"/>
            </a:br>
            <a:r>
              <a:rPr lang="ru-RU" sz="4800" dirty="0" smtClean="0"/>
              <a:t>информация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410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r="22970" b="373"/>
          <a:stretch/>
        </p:blipFill>
        <p:spPr>
          <a:xfrm>
            <a:off x="0" y="-13856"/>
            <a:ext cx="5332288" cy="6871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6269" y="215757"/>
            <a:ext cx="5558164" cy="615673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</a:t>
            </a:r>
            <a:r>
              <a:rPr lang="ru-RU" sz="3200" dirty="0" smtClean="0"/>
              <a:t>овершенствование </a:t>
            </a:r>
            <a:r>
              <a:rPr lang="ru-RU" sz="3200" dirty="0"/>
              <a:t>существующей экологической ситуации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/>
              <a:t>П</a:t>
            </a:r>
            <a:r>
              <a:rPr lang="ru-RU" sz="3200" dirty="0" smtClean="0"/>
              <a:t>оиск </a:t>
            </a:r>
            <a:r>
              <a:rPr lang="ru-RU" sz="3200" dirty="0"/>
              <a:t>баланса между совершенствованием формы и функции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И</a:t>
            </a:r>
            <a:r>
              <a:rPr lang="ru-RU" sz="3200" dirty="0" smtClean="0"/>
              <a:t>сследование </a:t>
            </a:r>
            <a:r>
              <a:rPr lang="ru-RU" sz="3200" dirty="0"/>
              <a:t>материалов и </a:t>
            </a:r>
            <a:r>
              <a:rPr lang="ru-RU" sz="3200" dirty="0" smtClean="0"/>
              <a:t>технологий</a:t>
            </a:r>
            <a:br>
              <a:rPr lang="ru-RU" sz="3200" dirty="0" smtClean="0"/>
            </a:br>
            <a:r>
              <a:rPr lang="ru-RU" sz="3200" b="1" dirty="0" smtClean="0"/>
              <a:t>Ф</a:t>
            </a:r>
            <a:r>
              <a:rPr lang="ru-RU" sz="3200" dirty="0" smtClean="0"/>
              <a:t>ормирование </a:t>
            </a:r>
            <a:r>
              <a:rPr lang="ru-RU" sz="3200" dirty="0"/>
              <a:t>новой культуры </a:t>
            </a:r>
            <a:r>
              <a:rPr lang="ru-RU" sz="3200" dirty="0" smtClean="0"/>
              <a:t>потребления</a:t>
            </a:r>
            <a:br>
              <a:rPr lang="ru-RU" sz="3200" dirty="0" smtClean="0"/>
            </a:br>
            <a:r>
              <a:rPr lang="ru-RU" sz="3200" b="1" dirty="0" smtClean="0"/>
              <a:t>Ц</a:t>
            </a:r>
            <a:r>
              <a:rPr lang="ru-RU" sz="3200" dirty="0" smtClean="0"/>
              <a:t>еленаправленное </a:t>
            </a:r>
            <a:r>
              <a:rPr lang="ru-RU" sz="3200" dirty="0"/>
              <a:t>изменение ценностных установок общества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97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USB-golovolomka</vt:lpstr>
      <vt:lpstr>Дизайн</vt:lpstr>
      <vt:lpstr>Составные части</vt:lpstr>
      <vt:lpstr>Функционал</vt:lpstr>
      <vt:lpstr>Корпоративная информация</vt:lpstr>
      <vt:lpstr>Совершенствование существующей экологической ситуации  Поиск баланса между совершенствованием формы и функции  Исследование материалов и технологий Формирование новой культуры потребления Целенаправленное изменение ценностных установок общества </vt:lpstr>
    </vt:vector>
  </TitlesOfParts>
  <Company>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USB-golovolomka</dc:title>
  <dc:creator>Kirx</dc:creator>
  <cp:lastModifiedBy>Pavel A. Rybackiy</cp:lastModifiedBy>
  <cp:revision>10</cp:revision>
  <dcterms:created xsi:type="dcterms:W3CDTF">2017-03-22T03:55:44Z</dcterms:created>
  <dcterms:modified xsi:type="dcterms:W3CDTF">2017-03-24T08:00:45Z</dcterms:modified>
</cp:coreProperties>
</file>